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738A-409C-48B4-A82B-DF452126FFB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F678-4075-4EBC-912B-5AB2AD872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0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738A-409C-48B4-A82B-DF452126FFB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F678-4075-4EBC-912B-5AB2AD872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68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738A-409C-48B4-A82B-DF452126FFB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F678-4075-4EBC-912B-5AB2AD872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0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738A-409C-48B4-A82B-DF452126FFB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F678-4075-4EBC-912B-5AB2AD872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06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738A-409C-48B4-A82B-DF452126FFB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F678-4075-4EBC-912B-5AB2AD872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20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738A-409C-48B4-A82B-DF452126FFB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F678-4075-4EBC-912B-5AB2AD872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7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738A-409C-48B4-A82B-DF452126FFB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F678-4075-4EBC-912B-5AB2AD872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1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738A-409C-48B4-A82B-DF452126FFB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F678-4075-4EBC-912B-5AB2AD872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3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738A-409C-48B4-A82B-DF452126FFB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F678-4075-4EBC-912B-5AB2AD872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5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738A-409C-48B4-A82B-DF452126FFB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F678-4075-4EBC-912B-5AB2AD872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5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738A-409C-48B4-A82B-DF452126FFB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F678-4075-4EBC-912B-5AB2AD872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36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C738A-409C-48B4-A82B-DF452126FFB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9F678-4075-4EBC-912B-5AB2AD872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6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981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Prompt 11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Write an introduction paragraph and one body paragraph. Include a counter and refutation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819400"/>
            <a:ext cx="8534400" cy="4038600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Do Schools Provide Students With Enough Opportunities to Be Creative?</a:t>
            </a:r>
          </a:p>
          <a:p>
            <a:r>
              <a:rPr lang="en-US" sz="4000" i="1" dirty="0" smtClean="0">
                <a:solidFill>
                  <a:schemeClr val="tx1"/>
                </a:solidFill>
              </a:rPr>
              <a:t>With </a:t>
            </a:r>
            <a:r>
              <a:rPr lang="en-US" sz="4000" i="1" dirty="0">
                <a:solidFill>
                  <a:schemeClr val="tx1"/>
                </a:solidFill>
              </a:rPr>
              <a:t>the increasing pressure on schools to prepare students for high-stakes tests, and a growing dependence on Google and gadgetry for quick answers, is creativity endangered?</a:t>
            </a:r>
            <a:endParaRPr lang="en-US" sz="40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554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Prompt 11 Write an introduction paragraph and one body paragraph. Include a counter and refutation</vt:lpstr>
    </vt:vector>
  </TitlesOfParts>
  <Company>Jordan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Prompt 11 Write an introduction paragraph and one body paragraph. Include a counter and refutation</dc:title>
  <dc:creator>Shasta Burton</dc:creator>
  <cp:lastModifiedBy>Shasta Burton</cp:lastModifiedBy>
  <cp:revision>2</cp:revision>
  <dcterms:created xsi:type="dcterms:W3CDTF">2017-02-27T14:32:48Z</dcterms:created>
  <dcterms:modified xsi:type="dcterms:W3CDTF">2017-02-27T16:27:06Z</dcterms:modified>
</cp:coreProperties>
</file>