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61455B-296C-4EF9-B511-23135892B070}"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5F912-2388-4116-92C4-1001A8F431D5}" type="slidenum">
              <a:rPr lang="en-US" smtClean="0"/>
              <a:t>‹#›</a:t>
            </a:fld>
            <a:endParaRPr lang="en-US"/>
          </a:p>
        </p:txBody>
      </p:sp>
    </p:spTree>
    <p:extLst>
      <p:ext uri="{BB962C8B-B14F-4D97-AF65-F5344CB8AC3E}">
        <p14:creationId xmlns:p14="http://schemas.microsoft.com/office/powerpoint/2010/main" val="18924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1455B-296C-4EF9-B511-23135892B070}"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5F912-2388-4116-92C4-1001A8F431D5}" type="slidenum">
              <a:rPr lang="en-US" smtClean="0"/>
              <a:t>‹#›</a:t>
            </a:fld>
            <a:endParaRPr lang="en-US"/>
          </a:p>
        </p:txBody>
      </p:sp>
    </p:spTree>
    <p:extLst>
      <p:ext uri="{BB962C8B-B14F-4D97-AF65-F5344CB8AC3E}">
        <p14:creationId xmlns:p14="http://schemas.microsoft.com/office/powerpoint/2010/main" val="3726248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1455B-296C-4EF9-B511-23135892B070}"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5F912-2388-4116-92C4-1001A8F431D5}" type="slidenum">
              <a:rPr lang="en-US" smtClean="0"/>
              <a:t>‹#›</a:t>
            </a:fld>
            <a:endParaRPr lang="en-US"/>
          </a:p>
        </p:txBody>
      </p:sp>
    </p:spTree>
    <p:extLst>
      <p:ext uri="{BB962C8B-B14F-4D97-AF65-F5344CB8AC3E}">
        <p14:creationId xmlns:p14="http://schemas.microsoft.com/office/powerpoint/2010/main" val="584213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1455B-296C-4EF9-B511-23135892B070}"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5F912-2388-4116-92C4-1001A8F431D5}" type="slidenum">
              <a:rPr lang="en-US" smtClean="0"/>
              <a:t>‹#›</a:t>
            </a:fld>
            <a:endParaRPr lang="en-US"/>
          </a:p>
        </p:txBody>
      </p:sp>
    </p:spTree>
    <p:extLst>
      <p:ext uri="{BB962C8B-B14F-4D97-AF65-F5344CB8AC3E}">
        <p14:creationId xmlns:p14="http://schemas.microsoft.com/office/powerpoint/2010/main" val="3462652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61455B-296C-4EF9-B511-23135892B070}"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5F912-2388-4116-92C4-1001A8F431D5}" type="slidenum">
              <a:rPr lang="en-US" smtClean="0"/>
              <a:t>‹#›</a:t>
            </a:fld>
            <a:endParaRPr lang="en-US"/>
          </a:p>
        </p:txBody>
      </p:sp>
    </p:spTree>
    <p:extLst>
      <p:ext uri="{BB962C8B-B14F-4D97-AF65-F5344CB8AC3E}">
        <p14:creationId xmlns:p14="http://schemas.microsoft.com/office/powerpoint/2010/main" val="2512006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61455B-296C-4EF9-B511-23135892B070}"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5F912-2388-4116-92C4-1001A8F431D5}" type="slidenum">
              <a:rPr lang="en-US" smtClean="0"/>
              <a:t>‹#›</a:t>
            </a:fld>
            <a:endParaRPr lang="en-US"/>
          </a:p>
        </p:txBody>
      </p:sp>
    </p:spTree>
    <p:extLst>
      <p:ext uri="{BB962C8B-B14F-4D97-AF65-F5344CB8AC3E}">
        <p14:creationId xmlns:p14="http://schemas.microsoft.com/office/powerpoint/2010/main" val="729112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61455B-296C-4EF9-B511-23135892B070}" type="datetimeFigureOut">
              <a:rPr lang="en-US" smtClean="0"/>
              <a:t>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45F912-2388-4116-92C4-1001A8F431D5}" type="slidenum">
              <a:rPr lang="en-US" smtClean="0"/>
              <a:t>‹#›</a:t>
            </a:fld>
            <a:endParaRPr lang="en-US"/>
          </a:p>
        </p:txBody>
      </p:sp>
    </p:spTree>
    <p:extLst>
      <p:ext uri="{BB962C8B-B14F-4D97-AF65-F5344CB8AC3E}">
        <p14:creationId xmlns:p14="http://schemas.microsoft.com/office/powerpoint/2010/main" val="250144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61455B-296C-4EF9-B511-23135892B070}" type="datetimeFigureOut">
              <a:rPr lang="en-US" smtClean="0"/>
              <a:t>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45F912-2388-4116-92C4-1001A8F431D5}" type="slidenum">
              <a:rPr lang="en-US" smtClean="0"/>
              <a:t>‹#›</a:t>
            </a:fld>
            <a:endParaRPr lang="en-US"/>
          </a:p>
        </p:txBody>
      </p:sp>
    </p:spTree>
    <p:extLst>
      <p:ext uri="{BB962C8B-B14F-4D97-AF65-F5344CB8AC3E}">
        <p14:creationId xmlns:p14="http://schemas.microsoft.com/office/powerpoint/2010/main" val="2687075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1455B-296C-4EF9-B511-23135892B070}" type="datetimeFigureOut">
              <a:rPr lang="en-US" smtClean="0"/>
              <a:t>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45F912-2388-4116-92C4-1001A8F431D5}" type="slidenum">
              <a:rPr lang="en-US" smtClean="0"/>
              <a:t>‹#›</a:t>
            </a:fld>
            <a:endParaRPr lang="en-US"/>
          </a:p>
        </p:txBody>
      </p:sp>
    </p:spTree>
    <p:extLst>
      <p:ext uri="{BB962C8B-B14F-4D97-AF65-F5344CB8AC3E}">
        <p14:creationId xmlns:p14="http://schemas.microsoft.com/office/powerpoint/2010/main" val="2926949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1455B-296C-4EF9-B511-23135892B070}"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5F912-2388-4116-92C4-1001A8F431D5}" type="slidenum">
              <a:rPr lang="en-US" smtClean="0"/>
              <a:t>‹#›</a:t>
            </a:fld>
            <a:endParaRPr lang="en-US"/>
          </a:p>
        </p:txBody>
      </p:sp>
    </p:spTree>
    <p:extLst>
      <p:ext uri="{BB962C8B-B14F-4D97-AF65-F5344CB8AC3E}">
        <p14:creationId xmlns:p14="http://schemas.microsoft.com/office/powerpoint/2010/main" val="343044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1455B-296C-4EF9-B511-23135892B070}"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5F912-2388-4116-92C4-1001A8F431D5}" type="slidenum">
              <a:rPr lang="en-US" smtClean="0"/>
              <a:t>‹#›</a:t>
            </a:fld>
            <a:endParaRPr lang="en-US"/>
          </a:p>
        </p:txBody>
      </p:sp>
    </p:spTree>
    <p:extLst>
      <p:ext uri="{BB962C8B-B14F-4D97-AF65-F5344CB8AC3E}">
        <p14:creationId xmlns:p14="http://schemas.microsoft.com/office/powerpoint/2010/main" val="147311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61455B-296C-4EF9-B511-23135892B070}" type="datetimeFigureOut">
              <a:rPr lang="en-US" smtClean="0"/>
              <a:t>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5F912-2388-4116-92C4-1001A8F431D5}" type="slidenum">
              <a:rPr lang="en-US" smtClean="0"/>
              <a:t>‹#›</a:t>
            </a:fld>
            <a:endParaRPr lang="en-US"/>
          </a:p>
        </p:txBody>
      </p:sp>
    </p:spTree>
    <p:extLst>
      <p:ext uri="{BB962C8B-B14F-4D97-AF65-F5344CB8AC3E}">
        <p14:creationId xmlns:p14="http://schemas.microsoft.com/office/powerpoint/2010/main" val="1016060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838200"/>
          </a:xfrm>
        </p:spPr>
        <p:txBody>
          <a:bodyPr>
            <a:normAutofit fontScale="90000"/>
          </a:bodyPr>
          <a:lstStyle/>
          <a:p>
            <a:r>
              <a:rPr lang="en-US" sz="3600" b="1" dirty="0" smtClean="0"/>
              <a:t>Prompt 6: write down the topic and claim</a:t>
            </a:r>
            <a:endParaRPr lang="en-US" sz="3600" b="1" dirty="0"/>
          </a:p>
        </p:txBody>
      </p:sp>
      <p:sp>
        <p:nvSpPr>
          <p:cNvPr id="3" name="Subtitle 2"/>
          <p:cNvSpPr>
            <a:spLocks noGrp="1"/>
          </p:cNvSpPr>
          <p:nvPr>
            <p:ph type="subTitle" idx="1"/>
          </p:nvPr>
        </p:nvSpPr>
        <p:spPr>
          <a:xfrm>
            <a:off x="0" y="1066800"/>
            <a:ext cx="9144000" cy="5791200"/>
          </a:xfrm>
        </p:spPr>
        <p:txBody>
          <a:bodyPr>
            <a:noAutofit/>
          </a:bodyPr>
          <a:lstStyle/>
          <a:p>
            <a:r>
              <a:rPr lang="en-US" sz="2800" dirty="0">
                <a:solidFill>
                  <a:schemeClr val="tx1"/>
                </a:solidFill>
              </a:rPr>
              <a:t>Each year, high school students take on a new set of classes, more challenging and demanding than last year’s. Geometry leads to algebra which gives way to statistics and calculus. Students are expected to adapt to and grow with the increased difficulty in all subjects. Or almost all subjects — </a:t>
            </a:r>
            <a:r>
              <a:rPr lang="en-US" sz="2800" dirty="0">
                <a:solidFill>
                  <a:srgbClr val="FF0000"/>
                </a:solidFill>
              </a:rPr>
              <a:t>physical education hasn’t changed in generations, mired in outdated tradition</a:t>
            </a:r>
            <a:r>
              <a:rPr lang="en-US" sz="2800" dirty="0">
                <a:solidFill>
                  <a:schemeClr val="tx1"/>
                </a:solidFill>
              </a:rPr>
              <a:t>. Teaching students the value of a healthy lifestyle and the power of teamwork remains critical to their success in life. However, an unimaginative curriculum of forced laps and overly aggressive games fails to accomplish much beyond boredom and exclusion. Like other curricula, </a:t>
            </a:r>
            <a:r>
              <a:rPr lang="en-US" sz="2800" dirty="0">
                <a:solidFill>
                  <a:srgbClr val="FF0000"/>
                </a:solidFill>
              </a:rPr>
              <a:t>physical education should be updated to support and reflect the complexity and individuality of current day adolescents</a:t>
            </a:r>
            <a:r>
              <a:rPr lang="en-US" sz="2800" dirty="0" smtClean="0">
                <a:solidFill>
                  <a:srgbClr val="FF0000"/>
                </a:solidFill>
              </a:rPr>
              <a:t>.</a:t>
            </a:r>
            <a:endParaRPr lang="en-US" sz="2800" b="1" dirty="0">
              <a:solidFill>
                <a:srgbClr val="FF0000"/>
              </a:solidFill>
            </a:endParaRPr>
          </a:p>
        </p:txBody>
      </p:sp>
    </p:spTree>
    <p:extLst>
      <p:ext uri="{BB962C8B-B14F-4D97-AF65-F5344CB8AC3E}">
        <p14:creationId xmlns:p14="http://schemas.microsoft.com/office/powerpoint/2010/main" val="2807978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Rough Draft	</a:t>
            </a:r>
            <a:endParaRPr lang="en-US" dirty="0"/>
          </a:p>
        </p:txBody>
      </p:sp>
      <p:sp>
        <p:nvSpPr>
          <p:cNvPr id="3" name="Content Placeholder 2"/>
          <p:cNvSpPr>
            <a:spLocks noGrp="1"/>
          </p:cNvSpPr>
          <p:nvPr>
            <p:ph idx="1"/>
          </p:nvPr>
        </p:nvSpPr>
        <p:spPr/>
        <p:txBody>
          <a:bodyPr>
            <a:normAutofit lnSpcReduction="10000"/>
          </a:bodyPr>
          <a:lstStyle/>
          <a:p>
            <a:r>
              <a:rPr lang="en-US" dirty="0" smtClean="0"/>
              <a:t>Type your rough draft. Be sure to follow instructions and refer to the rubric</a:t>
            </a:r>
          </a:p>
          <a:p>
            <a:r>
              <a:rPr lang="en-US" dirty="0" smtClean="0"/>
              <a:t>When you finish, </a:t>
            </a:r>
            <a:r>
              <a:rPr lang="en-US" dirty="0"/>
              <a:t>h</a:t>
            </a:r>
            <a:r>
              <a:rPr lang="en-US" dirty="0" smtClean="0"/>
              <a:t>ighlight your topic pink and </a:t>
            </a:r>
            <a:r>
              <a:rPr lang="en-US" dirty="0" smtClean="0"/>
              <a:t>highlight your claim yellow! This will be what I use to grade your rough draft. Due Thursday! (Friday for B days) </a:t>
            </a:r>
            <a:endParaRPr lang="en-US" dirty="0"/>
          </a:p>
          <a:p>
            <a:r>
              <a:rPr lang="en-US" dirty="0" smtClean="0"/>
              <a:t>You’ll have to share your rough draft with me for credit</a:t>
            </a:r>
          </a:p>
          <a:p>
            <a:pPr marL="0" indent="0" algn="ctr">
              <a:buNone/>
            </a:pPr>
            <a:r>
              <a:rPr lang="en-US" dirty="0" smtClean="0"/>
              <a:t>YOUR ESSAYS ARE DUE SUNDAY! </a:t>
            </a:r>
          </a:p>
        </p:txBody>
      </p:sp>
    </p:spTree>
    <p:extLst>
      <p:ext uri="{BB962C8B-B14F-4D97-AF65-F5344CB8AC3E}">
        <p14:creationId xmlns:p14="http://schemas.microsoft.com/office/powerpoint/2010/main" val="160361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3754</TotalTime>
  <Words>209</Words>
  <Application>Microsoft Office PowerPoint</Application>
  <PresentationFormat>On-screen Show (4:3)</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Prompt 6: write down the topic and claim</vt:lpstr>
      <vt:lpstr>Rough Draft </vt:lpstr>
    </vt:vector>
  </TitlesOfParts>
  <Company>Jordan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Prompt 6 Instructions</dc:title>
  <dc:creator>Shasta Burton</dc:creator>
  <cp:lastModifiedBy>Shasta Burton</cp:lastModifiedBy>
  <cp:revision>12</cp:revision>
  <cp:lastPrinted>2017-02-08T20:12:31Z</cp:lastPrinted>
  <dcterms:created xsi:type="dcterms:W3CDTF">2017-02-06T23:43:51Z</dcterms:created>
  <dcterms:modified xsi:type="dcterms:W3CDTF">2017-02-09T14:18:50Z</dcterms:modified>
</cp:coreProperties>
</file>